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6" r:id="rId24"/>
    <p:sldId id="297" r:id="rId25"/>
    <p:sldId id="295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79" r:id="rId39"/>
    <p:sldId id="314" r:id="rId40"/>
    <p:sldId id="315" r:id="rId41"/>
    <p:sldId id="289" r:id="rId42"/>
    <p:sldId id="329" r:id="rId43"/>
    <p:sldId id="304" r:id="rId44"/>
    <p:sldId id="316" r:id="rId45"/>
    <p:sldId id="317" r:id="rId46"/>
    <p:sldId id="318" r:id="rId47"/>
    <p:sldId id="319" r:id="rId48"/>
    <p:sldId id="320" r:id="rId49"/>
    <p:sldId id="284" r:id="rId50"/>
    <p:sldId id="28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71" d="100"/>
          <a:sy n="71" d="100"/>
        </p:scale>
        <p:origin x="-1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461C12-CB89-4498-9DFD-708F3D4A5AE8}" type="pres">
      <dgm:prSet presAssocID="{E4F92AFC-F894-443D-83CC-1A2AAF2F4600}" presName="rootConnector1" presStyleLbl="node1" presStyleIdx="0" presStyleCnt="10"/>
      <dgm:spPr/>
      <dgm:t>
        <a:bodyPr/>
        <a:lstStyle/>
        <a:p>
          <a:endParaRPr lang="en-US"/>
        </a:p>
      </dgm:t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  <dgm:t>
        <a:bodyPr/>
        <a:lstStyle/>
        <a:p>
          <a:endParaRPr lang="en-US"/>
        </a:p>
      </dgm:t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55DB1A-F255-4B0D-B27A-17876473A03C}" type="pres">
      <dgm:prSet presAssocID="{7E3D20CC-9B0F-486E-B088-1E792CE1FA75}" presName="rootConnector" presStyleLbl="node2" presStyleIdx="0" presStyleCnt="0"/>
      <dgm:spPr/>
      <dgm:t>
        <a:bodyPr/>
        <a:lstStyle/>
        <a:p>
          <a:endParaRPr lang="en-US"/>
        </a:p>
      </dgm:t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  <dgm:t>
        <a:bodyPr/>
        <a:lstStyle/>
        <a:p>
          <a:endParaRPr lang="en-US"/>
        </a:p>
      </dgm:t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104FC4-0424-47CC-8142-9EB73DF234B3}" type="pres">
      <dgm:prSet presAssocID="{9816377C-CA66-4873-BFA3-6E364D86CEE4}" presName="rootConnector" presStyleLbl="node3" presStyleIdx="0" presStyleCnt="0"/>
      <dgm:spPr/>
      <dgm:t>
        <a:bodyPr/>
        <a:lstStyle/>
        <a:p>
          <a:endParaRPr lang="en-US"/>
        </a:p>
      </dgm:t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  <dgm:t>
        <a:bodyPr/>
        <a:lstStyle/>
        <a:p>
          <a:endParaRPr lang="en-US"/>
        </a:p>
      </dgm:t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85DF48-3E6D-4161-A08E-D89F2A4A2B60}" type="pres">
      <dgm:prSet presAssocID="{5F28B918-906E-4F88-AA57-E47D83F02E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  <dgm:t>
        <a:bodyPr/>
        <a:lstStyle/>
        <a:p>
          <a:endParaRPr lang="en-US"/>
        </a:p>
      </dgm:t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3F126ED-8614-4C39-ADCA-057EBA3BA3C8}" type="pres">
      <dgm:prSet presAssocID="{D664221D-AE1C-4208-B8A1-96E9B81534F0}" presName="rootConnector" presStyleLbl="node4" presStyleIdx="0" presStyleCnt="0"/>
      <dgm:spPr/>
      <dgm:t>
        <a:bodyPr/>
        <a:lstStyle/>
        <a:p>
          <a:endParaRPr lang="en-US"/>
        </a:p>
      </dgm:t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  <dgm:t>
        <a:bodyPr/>
        <a:lstStyle/>
        <a:p>
          <a:endParaRPr lang="en-US"/>
        </a:p>
      </dgm:t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9850B1-E246-4CE3-AFBA-E0BA52F512E0}" type="pres">
      <dgm:prSet presAssocID="{CE324FB9-D661-4813-9AC3-6DA2EEEFADAC}" presName="rootConnector" presStyleLbl="node4" presStyleIdx="0" presStyleCnt="0"/>
      <dgm:spPr/>
      <dgm:t>
        <a:bodyPr/>
        <a:lstStyle/>
        <a:p>
          <a:endParaRPr lang="en-US"/>
        </a:p>
      </dgm:t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  <dgm:t>
        <a:bodyPr/>
        <a:lstStyle/>
        <a:p>
          <a:endParaRPr lang="en-US"/>
        </a:p>
      </dgm:t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E3F8D29-3C1A-4310-AC03-72D4E340CDAF}" type="pres">
      <dgm:prSet presAssocID="{AED6C4BD-10D7-417C-9109-D4B085DF79D8}" presName="rootConnector" presStyleLbl="node4" presStyleIdx="0" presStyleCnt="0"/>
      <dgm:spPr/>
      <dgm:t>
        <a:bodyPr/>
        <a:lstStyle/>
        <a:p>
          <a:endParaRPr lang="en-US"/>
        </a:p>
      </dgm:t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  <dgm:t>
        <a:bodyPr/>
        <a:lstStyle/>
        <a:p>
          <a:endParaRPr lang="en-US"/>
        </a:p>
      </dgm:t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B30363-824B-4906-8F57-E75BFCB632F4}" type="pres">
      <dgm:prSet presAssocID="{9805FCE1-8EF2-4D7D-A30F-FF125B9E2597}" presName="rootConnector" presStyleLbl="node3" presStyleIdx="0" presStyleCnt="0"/>
      <dgm:spPr/>
      <dgm:t>
        <a:bodyPr/>
        <a:lstStyle/>
        <a:p>
          <a:endParaRPr lang="en-US"/>
        </a:p>
      </dgm:t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  <dgm:t>
        <a:bodyPr/>
        <a:lstStyle/>
        <a:p>
          <a:endParaRPr lang="en-US"/>
        </a:p>
      </dgm:t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0FAFE2-3BE4-4200-92F9-5ECDAD277A2D}" type="pres">
      <dgm:prSet presAssocID="{CA833BB1-F590-4B00-9D80-CF5060EE7AC2}" presName="rootConnector" presStyleLbl="node4" presStyleIdx="0" presStyleCnt="0"/>
      <dgm:spPr/>
      <dgm:t>
        <a:bodyPr/>
        <a:lstStyle/>
        <a:p>
          <a:endParaRPr lang="en-US"/>
        </a:p>
      </dgm:t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  <dgm:t>
        <a:bodyPr/>
        <a:lstStyle/>
        <a:p>
          <a:endParaRPr lang="en-US"/>
        </a:p>
      </dgm:t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766D7A-5F10-46E0-B6D6-4EB34F3FDD61}" type="pres">
      <dgm:prSet presAssocID="{761B2A53-97DE-4A73-8203-F53B8FC6786C}" presName="rootConnector" presStyleLbl="node3" presStyleIdx="0" presStyleCnt="0"/>
      <dgm:spPr/>
      <dgm:t>
        <a:bodyPr/>
        <a:lstStyle/>
        <a:p>
          <a:endParaRPr lang="en-US"/>
        </a:p>
      </dgm:t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  <dgm:t>
        <a:bodyPr/>
        <a:lstStyle/>
        <a:p>
          <a:endParaRPr lang="en-US"/>
        </a:p>
      </dgm:t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4DB7913-90CB-433A-8A8B-BC2E861CB270}" type="pres">
      <dgm:prSet presAssocID="{90E97D21-59D2-45C0-9066-B1C8A341CA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  <dgm:t>
        <a:bodyPr/>
        <a:lstStyle/>
        <a:p>
          <a:endParaRPr lang="en-US"/>
        </a:p>
      </dgm:t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26" y="2399770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5" grpId="0" uiExpand="1">
        <p:bldSub>
          <a:bldDgm bld="lvlAtOnc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517116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xmlns="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xmlns="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xmlns="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xmlns="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xmlns="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25-04-2017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6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111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6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639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xmlns="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xmlns="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xmlns="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xmlns="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xmlns="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xmlns="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4555077" y="3072297"/>
            <a:ext cx="2912197" cy="1206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13" idx="3"/>
            <a:endCxn id="19" idx="1"/>
          </p:cNvCxnSpPr>
          <p:nvPr/>
        </p:nvCxnSpPr>
        <p:spPr>
          <a:xfrm flipV="1">
            <a:off x="4555077" y="4170897"/>
            <a:ext cx="2934872" cy="107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13" idx="3"/>
            <a:endCxn id="20" idx="1"/>
          </p:cNvCxnSpPr>
          <p:nvPr/>
        </p:nvCxnSpPr>
        <p:spPr>
          <a:xfrm>
            <a:off x="4555077" y="4278871"/>
            <a:ext cx="2912197" cy="1012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67274" y="2713888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812488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67274" y="493253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62237" y="3920462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521428979"/>
              </p:ext>
            </p:extLst>
          </p:nvPr>
        </p:nvGraphicFramePr>
        <p:xfrm>
          <a:off x="2386067" y="50033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5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9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Viet Nam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xmlns="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94138"/>
              </p:ext>
            </p:extLst>
          </p:nvPr>
        </p:nvGraphicFramePr>
        <p:xfrm>
          <a:off x="1067389" y="2091301"/>
          <a:ext cx="8915400" cy="384292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</a:t>
                      </a: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19/04/2017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25/04/2017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111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</a:t>
            </a:r>
            <a:r>
              <a:rPr lang="en-US"/>
              <a:t>without penalty</a:t>
            </a:r>
            <a:endParaRPr lang="en-US" dirty="0"/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Nowadays, Users using internet also increases more and more , and a lot of people use internet to work 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There is no binding agreement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1726</TotalTime>
  <Words>1259</Words>
  <Application>Microsoft Office PowerPoint</Application>
  <PresentationFormat>Custom</PresentationFormat>
  <Paragraphs>537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Windows User</cp:lastModifiedBy>
  <cp:revision>145</cp:revision>
  <dcterms:created xsi:type="dcterms:W3CDTF">2017-04-16T01:40:12Z</dcterms:created>
  <dcterms:modified xsi:type="dcterms:W3CDTF">2017-05-03T13:45:00Z</dcterms:modified>
</cp:coreProperties>
</file>